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339" r:id="rId2"/>
  </p:sldIdLst>
  <p:sldSz cx="13716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80"/>
    <p:restoredTop sz="95940"/>
  </p:normalViewPr>
  <p:slideViewPr>
    <p:cSldViewPr snapToGrid="0" snapToObjects="1">
      <p:cViewPr varScale="1">
        <p:scale>
          <a:sx n="41" d="100"/>
          <a:sy n="41" d="100"/>
        </p:scale>
        <p:origin x="30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46B109-DFE1-FE49-97B3-D8B921E80054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1FCD5-A996-C84A-B711-15C5A419C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93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ADC03-E6C2-4C46-971B-1E1490F5456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668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2992968"/>
            <a:ext cx="11658600" cy="636693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9605436"/>
            <a:ext cx="10287000" cy="4415365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779" indent="0" algn="ctr">
              <a:buNone/>
              <a:defRPr sz="3000"/>
            </a:lvl2pPr>
            <a:lvl3pPr marL="1371559" indent="0" algn="ctr">
              <a:buNone/>
              <a:defRPr sz="2700"/>
            </a:lvl3pPr>
            <a:lvl4pPr marL="2057338" indent="0" algn="ctr">
              <a:buNone/>
              <a:defRPr sz="2400"/>
            </a:lvl4pPr>
            <a:lvl5pPr marL="2743118" indent="0" algn="ctr">
              <a:buNone/>
              <a:defRPr sz="2400"/>
            </a:lvl5pPr>
            <a:lvl6pPr marL="3428897" indent="0" algn="ctr">
              <a:buNone/>
              <a:defRPr sz="2400"/>
            </a:lvl6pPr>
            <a:lvl7pPr marL="4114677" indent="0" algn="ctr">
              <a:buNone/>
              <a:defRPr sz="2400"/>
            </a:lvl7pPr>
            <a:lvl8pPr marL="4800456" indent="0" algn="ctr">
              <a:buNone/>
              <a:defRPr sz="2400"/>
            </a:lvl8pPr>
            <a:lvl9pPr marL="5486235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51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103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5" y="973668"/>
            <a:ext cx="2957513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973668"/>
            <a:ext cx="8701088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27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638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2" y="4559305"/>
            <a:ext cx="11830050" cy="7607299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2" y="12238573"/>
            <a:ext cx="11830050" cy="4000499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685779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55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33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11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889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67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456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23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96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4868333"/>
            <a:ext cx="58293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4868333"/>
            <a:ext cx="58293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71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973672"/>
            <a:ext cx="1183005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3" y="4483101"/>
            <a:ext cx="5802510" cy="219709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779" indent="0">
              <a:buNone/>
              <a:defRPr sz="3000" b="1"/>
            </a:lvl2pPr>
            <a:lvl3pPr marL="1371559" indent="0">
              <a:buNone/>
              <a:defRPr sz="2700" b="1"/>
            </a:lvl3pPr>
            <a:lvl4pPr marL="2057338" indent="0">
              <a:buNone/>
              <a:defRPr sz="2400" b="1"/>
            </a:lvl4pPr>
            <a:lvl5pPr marL="2743118" indent="0">
              <a:buNone/>
              <a:defRPr sz="2400" b="1"/>
            </a:lvl5pPr>
            <a:lvl6pPr marL="3428897" indent="0">
              <a:buNone/>
              <a:defRPr sz="2400" b="1"/>
            </a:lvl6pPr>
            <a:lvl7pPr marL="4114677" indent="0">
              <a:buNone/>
              <a:defRPr sz="2400" b="1"/>
            </a:lvl7pPr>
            <a:lvl8pPr marL="4800456" indent="0">
              <a:buNone/>
              <a:defRPr sz="2400" b="1"/>
            </a:lvl8pPr>
            <a:lvl9pPr marL="5486235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3" y="6680200"/>
            <a:ext cx="5802510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8" y="4483101"/>
            <a:ext cx="5831087" cy="219709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779" indent="0">
              <a:buNone/>
              <a:defRPr sz="3000" b="1"/>
            </a:lvl2pPr>
            <a:lvl3pPr marL="1371559" indent="0">
              <a:buNone/>
              <a:defRPr sz="2700" b="1"/>
            </a:lvl3pPr>
            <a:lvl4pPr marL="2057338" indent="0">
              <a:buNone/>
              <a:defRPr sz="2400" b="1"/>
            </a:lvl4pPr>
            <a:lvl5pPr marL="2743118" indent="0">
              <a:buNone/>
              <a:defRPr sz="2400" b="1"/>
            </a:lvl5pPr>
            <a:lvl6pPr marL="3428897" indent="0">
              <a:buNone/>
              <a:defRPr sz="2400" b="1"/>
            </a:lvl6pPr>
            <a:lvl7pPr marL="4114677" indent="0">
              <a:buNone/>
              <a:defRPr sz="2400" b="1"/>
            </a:lvl7pPr>
            <a:lvl8pPr marL="4800456" indent="0">
              <a:buNone/>
              <a:defRPr sz="2400" b="1"/>
            </a:lvl8pPr>
            <a:lvl9pPr marL="5486235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8" y="6680200"/>
            <a:ext cx="5831087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62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76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47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4" y="1219200"/>
            <a:ext cx="4423767" cy="42672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9" y="2633139"/>
            <a:ext cx="6943725" cy="12996333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4" y="5486401"/>
            <a:ext cx="4423767" cy="10164235"/>
          </a:xfrm>
        </p:spPr>
        <p:txBody>
          <a:bodyPr/>
          <a:lstStyle>
            <a:lvl1pPr marL="0" indent="0">
              <a:buNone/>
              <a:defRPr sz="2400"/>
            </a:lvl1pPr>
            <a:lvl2pPr marL="685779" indent="0">
              <a:buNone/>
              <a:defRPr sz="2100"/>
            </a:lvl2pPr>
            <a:lvl3pPr marL="1371559" indent="0">
              <a:buNone/>
              <a:defRPr sz="1800"/>
            </a:lvl3pPr>
            <a:lvl4pPr marL="2057338" indent="0">
              <a:buNone/>
              <a:defRPr sz="1500"/>
            </a:lvl4pPr>
            <a:lvl5pPr marL="2743118" indent="0">
              <a:buNone/>
              <a:defRPr sz="1500"/>
            </a:lvl5pPr>
            <a:lvl6pPr marL="3428897" indent="0">
              <a:buNone/>
              <a:defRPr sz="1500"/>
            </a:lvl6pPr>
            <a:lvl7pPr marL="4114677" indent="0">
              <a:buNone/>
              <a:defRPr sz="1500"/>
            </a:lvl7pPr>
            <a:lvl8pPr marL="4800456" indent="0">
              <a:buNone/>
              <a:defRPr sz="1500"/>
            </a:lvl8pPr>
            <a:lvl9pPr marL="5486235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18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4" y="1219200"/>
            <a:ext cx="4423767" cy="42672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9" y="2633139"/>
            <a:ext cx="6943725" cy="12996333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779" indent="0">
              <a:buNone/>
              <a:defRPr sz="4200"/>
            </a:lvl2pPr>
            <a:lvl3pPr marL="1371559" indent="0">
              <a:buNone/>
              <a:defRPr sz="3600"/>
            </a:lvl3pPr>
            <a:lvl4pPr marL="2057338" indent="0">
              <a:buNone/>
              <a:defRPr sz="3000"/>
            </a:lvl4pPr>
            <a:lvl5pPr marL="2743118" indent="0">
              <a:buNone/>
              <a:defRPr sz="3000"/>
            </a:lvl5pPr>
            <a:lvl6pPr marL="3428897" indent="0">
              <a:buNone/>
              <a:defRPr sz="3000"/>
            </a:lvl6pPr>
            <a:lvl7pPr marL="4114677" indent="0">
              <a:buNone/>
              <a:defRPr sz="3000"/>
            </a:lvl7pPr>
            <a:lvl8pPr marL="4800456" indent="0">
              <a:buNone/>
              <a:defRPr sz="3000"/>
            </a:lvl8pPr>
            <a:lvl9pPr marL="5486235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4" y="5486401"/>
            <a:ext cx="4423767" cy="10164235"/>
          </a:xfrm>
        </p:spPr>
        <p:txBody>
          <a:bodyPr/>
          <a:lstStyle>
            <a:lvl1pPr marL="0" indent="0">
              <a:buNone/>
              <a:defRPr sz="2400"/>
            </a:lvl1pPr>
            <a:lvl2pPr marL="685779" indent="0">
              <a:buNone/>
              <a:defRPr sz="2100"/>
            </a:lvl2pPr>
            <a:lvl3pPr marL="1371559" indent="0">
              <a:buNone/>
              <a:defRPr sz="1800"/>
            </a:lvl3pPr>
            <a:lvl4pPr marL="2057338" indent="0">
              <a:buNone/>
              <a:defRPr sz="1500"/>
            </a:lvl4pPr>
            <a:lvl5pPr marL="2743118" indent="0">
              <a:buNone/>
              <a:defRPr sz="1500"/>
            </a:lvl5pPr>
            <a:lvl6pPr marL="3428897" indent="0">
              <a:buNone/>
              <a:defRPr sz="1500"/>
            </a:lvl6pPr>
            <a:lvl7pPr marL="4114677" indent="0">
              <a:buNone/>
              <a:defRPr sz="1500"/>
            </a:lvl7pPr>
            <a:lvl8pPr marL="4800456" indent="0">
              <a:buNone/>
              <a:defRPr sz="1500"/>
            </a:lvl8pPr>
            <a:lvl9pPr marL="5486235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19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973672"/>
            <a:ext cx="1183005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4868333"/>
            <a:ext cx="1183005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16950272"/>
            <a:ext cx="30861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1A79B-BBE9-8F45-B916-8F137A796373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16950272"/>
            <a:ext cx="462915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16950272"/>
            <a:ext cx="30861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766D2-AF4D-F443-838B-A515DF54F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92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371559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0" indent="-342890" algn="l" defTabSz="1371559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669" indent="-342890" algn="l" defTabSz="1371559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449" indent="-342890" algn="l" defTabSz="1371559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228" indent="-342890" algn="l" defTabSz="1371559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007" indent="-342890" algn="l" defTabSz="1371559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787" indent="-342890" algn="l" defTabSz="1371559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566" indent="-342890" algn="l" defTabSz="1371559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346" indent="-342890" algn="l" defTabSz="1371559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125" indent="-342890" algn="l" defTabSz="1371559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55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9" algn="l" defTabSz="137155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59" algn="l" defTabSz="137155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338" algn="l" defTabSz="137155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18" algn="l" defTabSz="137155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897" algn="l" defTabSz="137155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677" algn="l" defTabSz="137155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456" algn="l" defTabSz="137155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235" algn="l" defTabSz="1371559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8F97F450-A45C-6846-B34D-40532C898EE4}"/>
              </a:ext>
            </a:extLst>
          </p:cNvPr>
          <p:cNvGrpSpPr/>
          <p:nvPr/>
        </p:nvGrpSpPr>
        <p:grpSpPr>
          <a:xfrm>
            <a:off x="204049" y="-49809"/>
            <a:ext cx="12865387" cy="18228735"/>
            <a:chOff x="204049" y="-49809"/>
            <a:chExt cx="12865387" cy="1822873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DF570E-2756-6342-9639-4D0C13DB430E}"/>
                </a:ext>
              </a:extLst>
            </p:cNvPr>
            <p:cNvSpPr txBox="1"/>
            <p:nvPr/>
          </p:nvSpPr>
          <p:spPr>
            <a:xfrm>
              <a:off x="204049" y="-35805"/>
              <a:ext cx="59182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67414AF-8315-E741-9197-D83B53EFA5E2}"/>
                </a:ext>
              </a:extLst>
            </p:cNvPr>
            <p:cNvSpPr txBox="1"/>
            <p:nvPr/>
          </p:nvSpPr>
          <p:spPr>
            <a:xfrm>
              <a:off x="204049" y="6118105"/>
              <a:ext cx="56137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E57449B-87F5-7A49-921D-77D544ECD3F6}"/>
                </a:ext>
              </a:extLst>
            </p:cNvPr>
            <p:cNvGrpSpPr/>
            <p:nvPr/>
          </p:nvGrpSpPr>
          <p:grpSpPr>
            <a:xfrm>
              <a:off x="694822" y="6221050"/>
              <a:ext cx="6165851" cy="3920588"/>
              <a:chOff x="694822" y="8580202"/>
              <a:chExt cx="6165851" cy="3920588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5FA9B049-102F-484C-B729-ED34148DAB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22" y="8580202"/>
                <a:ext cx="6165851" cy="3920588"/>
              </a:xfrm>
              <a:prstGeom prst="rect">
                <a:avLst/>
              </a:prstGeom>
            </p:spPr>
          </p:pic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13D5610A-892F-6149-B659-00721E33C9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55549" y="8596243"/>
                <a:ext cx="0" cy="3904547"/>
              </a:xfrm>
              <a:prstGeom prst="line">
                <a:avLst/>
              </a:prstGeom>
              <a:ln w="635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4AF7991-DB25-DA41-8DBD-13AE9150B25C}"/>
                  </a:ext>
                </a:extLst>
              </p:cNvPr>
              <p:cNvSpPr txBox="1"/>
              <p:nvPr/>
            </p:nvSpPr>
            <p:spPr>
              <a:xfrm>
                <a:off x="1933591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M1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3BDC8E9-9223-0349-AF6A-73C024A65677}"/>
                  </a:ext>
                </a:extLst>
              </p:cNvPr>
              <p:cNvSpPr txBox="1"/>
              <p:nvPr/>
            </p:nvSpPr>
            <p:spPr>
              <a:xfrm>
                <a:off x="4566193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M4</a:t>
                </a:r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58D66359-DE2D-E54B-BCE6-7A746C06D5A9}"/>
                </a:ext>
              </a:extLst>
            </p:cNvPr>
            <p:cNvGrpSpPr/>
            <p:nvPr/>
          </p:nvGrpSpPr>
          <p:grpSpPr>
            <a:xfrm>
              <a:off x="6903585" y="6221050"/>
              <a:ext cx="6165851" cy="3920588"/>
              <a:chOff x="694822" y="8580202"/>
              <a:chExt cx="6165851" cy="3920588"/>
            </a:xfrm>
          </p:grpSpPr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E55F711E-A56C-8F4D-8C3C-652545CE1B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22" y="8580202"/>
                <a:ext cx="6165851" cy="3920588"/>
              </a:xfrm>
              <a:prstGeom prst="rect">
                <a:avLst/>
              </a:prstGeom>
            </p:spPr>
          </p:pic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A5C30D82-48F1-AA44-995D-12808E3B82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55549" y="8596243"/>
                <a:ext cx="0" cy="3904547"/>
              </a:xfrm>
              <a:prstGeom prst="line">
                <a:avLst/>
              </a:prstGeom>
              <a:ln w="635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93165529-7279-CA48-8405-03C3C0E4EEA0}"/>
                  </a:ext>
                </a:extLst>
              </p:cNvPr>
              <p:cNvSpPr txBox="1"/>
              <p:nvPr/>
            </p:nvSpPr>
            <p:spPr>
              <a:xfrm>
                <a:off x="1933591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M3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BADBC89-C5B7-9740-A8A0-3A1E32A734E1}"/>
                  </a:ext>
                </a:extLst>
              </p:cNvPr>
              <p:cNvSpPr txBox="1"/>
              <p:nvPr/>
            </p:nvSpPr>
            <p:spPr>
              <a:xfrm>
                <a:off x="4566193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M2</a:t>
                </a:r>
              </a:p>
            </p:txBody>
          </p: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99A741B8-EAAE-D947-B8F7-B8A7F2BB70EF}"/>
                </a:ext>
              </a:extLst>
            </p:cNvPr>
            <p:cNvGrpSpPr/>
            <p:nvPr/>
          </p:nvGrpSpPr>
          <p:grpSpPr>
            <a:xfrm>
              <a:off x="692149" y="10223653"/>
              <a:ext cx="6165851" cy="3920588"/>
              <a:chOff x="694822" y="8580202"/>
              <a:chExt cx="6165851" cy="3920588"/>
            </a:xfrm>
          </p:grpSpPr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C25AE137-7D8A-1B49-AB3D-6D09250FFD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22" y="8580202"/>
                <a:ext cx="6165851" cy="3920588"/>
              </a:xfrm>
              <a:prstGeom prst="rect">
                <a:avLst/>
              </a:prstGeom>
            </p:spPr>
          </p:pic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99FEC865-B9FD-9942-AA91-8BFDF5992C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55549" y="8596243"/>
                <a:ext cx="0" cy="3904547"/>
              </a:xfrm>
              <a:prstGeom prst="line">
                <a:avLst/>
              </a:prstGeom>
              <a:ln w="635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14ED075D-3E60-B641-A5D1-5BB9050B54FB}"/>
                  </a:ext>
                </a:extLst>
              </p:cNvPr>
              <p:cNvSpPr txBox="1"/>
              <p:nvPr/>
            </p:nvSpPr>
            <p:spPr>
              <a:xfrm>
                <a:off x="1933591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M2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16465D08-062D-2E4A-82EA-2FB38D2F05F6}"/>
                  </a:ext>
                </a:extLst>
              </p:cNvPr>
              <p:cNvSpPr txBox="1"/>
              <p:nvPr/>
            </p:nvSpPr>
            <p:spPr>
              <a:xfrm>
                <a:off x="4566193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M1</a:t>
                </a:r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313B671D-4535-854A-B7EC-053835D08AE2}"/>
                </a:ext>
              </a:extLst>
            </p:cNvPr>
            <p:cNvGrpSpPr/>
            <p:nvPr/>
          </p:nvGrpSpPr>
          <p:grpSpPr>
            <a:xfrm>
              <a:off x="6900912" y="10239694"/>
              <a:ext cx="6165851" cy="3920588"/>
              <a:chOff x="694822" y="8580202"/>
              <a:chExt cx="6165851" cy="3920588"/>
            </a:xfrm>
          </p:grpSpPr>
          <p:pic>
            <p:nvPicPr>
              <p:cNvPr id="78" name="Picture 77">
                <a:extLst>
                  <a:ext uri="{FF2B5EF4-FFF2-40B4-BE49-F238E27FC236}">
                    <a16:creationId xmlns:a16="http://schemas.microsoft.com/office/drawing/2014/main" id="{5B62D69F-E8F6-A04F-8477-32A7C12BFC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22" y="8580202"/>
                <a:ext cx="6165851" cy="3920588"/>
              </a:xfrm>
              <a:prstGeom prst="rect">
                <a:avLst/>
              </a:prstGeom>
            </p:spPr>
          </p:pic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8867BE9D-4739-F44B-8E25-FC20A7CDB7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55549" y="8596243"/>
                <a:ext cx="0" cy="3904547"/>
              </a:xfrm>
              <a:prstGeom prst="line">
                <a:avLst/>
              </a:prstGeom>
              <a:ln w="635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7309028-5ED7-1F45-8986-63981C6D6869}"/>
                  </a:ext>
                </a:extLst>
              </p:cNvPr>
              <p:cNvSpPr txBox="1"/>
              <p:nvPr/>
            </p:nvSpPr>
            <p:spPr>
              <a:xfrm>
                <a:off x="1933591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M4</a:t>
                </a: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83E2C3AA-A729-0B43-9F57-F4565B541B03}"/>
                  </a:ext>
                </a:extLst>
              </p:cNvPr>
              <p:cNvSpPr txBox="1"/>
              <p:nvPr/>
            </p:nvSpPr>
            <p:spPr>
              <a:xfrm>
                <a:off x="4566193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33AA2E-2EF4-F34F-BDF5-D7F3EF0DA20F}"/>
                </a:ext>
              </a:extLst>
            </p:cNvPr>
            <p:cNvGrpSpPr/>
            <p:nvPr/>
          </p:nvGrpSpPr>
          <p:grpSpPr>
            <a:xfrm>
              <a:off x="901925" y="-49809"/>
              <a:ext cx="12167511" cy="5874817"/>
              <a:chOff x="901925" y="389103"/>
              <a:chExt cx="12167511" cy="5874817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E7A8343-7EA7-FE42-A4D2-1673000AFBA7}"/>
                  </a:ext>
                </a:extLst>
              </p:cNvPr>
              <p:cNvGrpSpPr/>
              <p:nvPr/>
            </p:nvGrpSpPr>
            <p:grpSpPr>
              <a:xfrm>
                <a:off x="904598" y="389103"/>
                <a:ext cx="12164838" cy="3018166"/>
                <a:chOff x="904598" y="956031"/>
                <a:chExt cx="12164838" cy="3018166"/>
              </a:xfrm>
            </p:grpSpPr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0CF35747-1D39-0B42-AB4F-9F35CC54D2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50588"/>
                <a:stretch/>
              </p:blipFill>
              <p:spPr>
                <a:xfrm>
                  <a:off x="904598" y="956031"/>
                  <a:ext cx="12164838" cy="3018166"/>
                </a:xfrm>
                <a:prstGeom prst="rect">
                  <a:avLst/>
                </a:prstGeom>
              </p:spPr>
            </p:pic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F0E6A776-48FA-C941-8F21-5333B3AA3D6C}"/>
                    </a:ext>
                  </a:extLst>
                </p:cNvPr>
                <p:cNvSpPr txBox="1"/>
                <p:nvPr/>
              </p:nvSpPr>
              <p:spPr>
                <a:xfrm>
                  <a:off x="2310899" y="1007966"/>
                  <a:ext cx="3289300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Fertilization Block 1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1CC81B55-E291-BE4E-9192-6A0BF1B92DF7}"/>
                    </a:ext>
                  </a:extLst>
                </p:cNvPr>
                <p:cNvSpPr txBox="1"/>
                <p:nvPr/>
              </p:nvSpPr>
              <p:spPr>
                <a:xfrm>
                  <a:off x="8455191" y="1007966"/>
                  <a:ext cx="3289300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Fertilization Block 2</a:t>
                  </a:r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2118C693-E477-974B-A35C-4069BCFF4C7A}"/>
                  </a:ext>
                </a:extLst>
              </p:cNvPr>
              <p:cNvGrpSpPr/>
              <p:nvPr/>
            </p:nvGrpSpPr>
            <p:grpSpPr>
              <a:xfrm>
                <a:off x="901925" y="3357263"/>
                <a:ext cx="12164838" cy="2906657"/>
                <a:chOff x="904598" y="4157565"/>
                <a:chExt cx="12164838" cy="2906657"/>
              </a:xfrm>
            </p:grpSpPr>
            <p:pic>
              <p:nvPicPr>
                <p:cNvPr id="83" name="Picture 82">
                  <a:extLst>
                    <a:ext uri="{FF2B5EF4-FFF2-40B4-BE49-F238E27FC236}">
                      <a16:creationId xmlns:a16="http://schemas.microsoft.com/office/drawing/2014/main" id="{5FF41479-6AED-2C4C-A348-48C59D6D14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2414"/>
                <a:stretch/>
              </p:blipFill>
              <p:spPr>
                <a:xfrm>
                  <a:off x="904598" y="4157565"/>
                  <a:ext cx="12164838" cy="2906657"/>
                </a:xfrm>
                <a:prstGeom prst="rect">
                  <a:avLst/>
                </a:prstGeom>
              </p:spPr>
            </p:pic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4EC21F36-DCAA-F545-8248-6ABA55FD77F2}"/>
                    </a:ext>
                  </a:extLst>
                </p:cNvPr>
                <p:cNvSpPr txBox="1"/>
                <p:nvPr/>
              </p:nvSpPr>
              <p:spPr>
                <a:xfrm>
                  <a:off x="2310899" y="4162232"/>
                  <a:ext cx="3289300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Fertilization Block 3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7DD08769-D3D3-9042-BDDF-5DF9ED9AD6E3}"/>
                    </a:ext>
                  </a:extLst>
                </p:cNvPr>
                <p:cNvSpPr txBox="1"/>
                <p:nvPr/>
              </p:nvSpPr>
              <p:spPr>
                <a:xfrm>
                  <a:off x="8455191" y="4157566"/>
                  <a:ext cx="3289300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Fertilization Block 4</a:t>
                  </a:r>
                </a:p>
              </p:txBody>
            </p:sp>
          </p:grp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FE1BA78B-034F-EC48-8F70-499F9965021F}"/>
                </a:ext>
              </a:extLst>
            </p:cNvPr>
            <p:cNvGrpSpPr/>
            <p:nvPr/>
          </p:nvGrpSpPr>
          <p:grpSpPr>
            <a:xfrm>
              <a:off x="692149" y="14242297"/>
              <a:ext cx="6165851" cy="3920588"/>
              <a:chOff x="694822" y="8580202"/>
              <a:chExt cx="6165851" cy="3920588"/>
            </a:xfrm>
          </p:grpSpPr>
          <p:pic>
            <p:nvPicPr>
              <p:cNvPr id="89" name="Picture 88">
                <a:extLst>
                  <a:ext uri="{FF2B5EF4-FFF2-40B4-BE49-F238E27FC236}">
                    <a16:creationId xmlns:a16="http://schemas.microsoft.com/office/drawing/2014/main" id="{F1AB344A-E271-374B-AF35-52A01F0D4A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22" y="8580202"/>
                <a:ext cx="6165851" cy="3920588"/>
              </a:xfrm>
              <a:prstGeom prst="rect">
                <a:avLst/>
              </a:prstGeom>
            </p:spPr>
          </p:pic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06450DFB-3917-FA4A-A35B-A37E954E50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55549" y="8596243"/>
                <a:ext cx="0" cy="3904547"/>
              </a:xfrm>
              <a:prstGeom prst="line">
                <a:avLst/>
              </a:prstGeom>
              <a:ln w="635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A2CAA2C6-C301-0A4D-8D2C-E0F7E915D165}"/>
                  </a:ext>
                </a:extLst>
              </p:cNvPr>
              <p:cNvSpPr txBox="1"/>
              <p:nvPr/>
            </p:nvSpPr>
            <p:spPr>
              <a:xfrm>
                <a:off x="1933591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M3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ABEA84B6-1A93-AF4C-8294-1C9A9FD3C19B}"/>
                  </a:ext>
                </a:extLst>
              </p:cNvPr>
              <p:cNvSpPr txBox="1"/>
              <p:nvPr/>
            </p:nvSpPr>
            <p:spPr>
              <a:xfrm>
                <a:off x="4566193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M2</a:t>
                </a:r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8DC1560E-BFBF-364A-BAF7-1C887F93FFEC}"/>
                </a:ext>
              </a:extLst>
            </p:cNvPr>
            <p:cNvGrpSpPr/>
            <p:nvPr/>
          </p:nvGrpSpPr>
          <p:grpSpPr>
            <a:xfrm>
              <a:off x="6900912" y="14258338"/>
              <a:ext cx="6165851" cy="3920588"/>
              <a:chOff x="694822" y="8580202"/>
              <a:chExt cx="6165851" cy="3920588"/>
            </a:xfrm>
          </p:grpSpPr>
          <p:pic>
            <p:nvPicPr>
              <p:cNvPr id="94" name="Picture 93">
                <a:extLst>
                  <a:ext uri="{FF2B5EF4-FFF2-40B4-BE49-F238E27FC236}">
                    <a16:creationId xmlns:a16="http://schemas.microsoft.com/office/drawing/2014/main" id="{C6A65F03-EE03-3E48-A34B-173B723094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22" y="8580202"/>
                <a:ext cx="6165851" cy="3920588"/>
              </a:xfrm>
              <a:prstGeom prst="rect">
                <a:avLst/>
              </a:prstGeom>
            </p:spPr>
          </p:pic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02463D90-4EB3-1845-B40E-056DD38492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55549" y="8596243"/>
                <a:ext cx="0" cy="3904547"/>
              </a:xfrm>
              <a:prstGeom prst="line">
                <a:avLst/>
              </a:prstGeom>
              <a:ln w="635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CABF16AD-F6FC-984B-9CD1-88A012EC3546}"/>
                  </a:ext>
                </a:extLst>
              </p:cNvPr>
              <p:cNvSpPr txBox="1"/>
              <p:nvPr/>
            </p:nvSpPr>
            <p:spPr>
              <a:xfrm>
                <a:off x="1933591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M1</a:t>
                </a: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1D79E88B-978C-7E42-A4F9-0E22854E2E9A}"/>
                  </a:ext>
                </a:extLst>
              </p:cNvPr>
              <p:cNvSpPr txBox="1"/>
              <p:nvPr/>
            </p:nvSpPr>
            <p:spPr>
              <a:xfrm>
                <a:off x="4566193" y="10422657"/>
                <a:ext cx="1444626" cy="523220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F1 + M4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82603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51</Words>
  <Application>Microsoft Macintosh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Stewart</dc:creator>
  <cp:lastModifiedBy>Taylor Stewart</cp:lastModifiedBy>
  <cp:revision>12</cp:revision>
  <dcterms:created xsi:type="dcterms:W3CDTF">2020-10-18T15:54:11Z</dcterms:created>
  <dcterms:modified xsi:type="dcterms:W3CDTF">2020-10-18T16:40:10Z</dcterms:modified>
</cp:coreProperties>
</file>

<file path=docProps/thumbnail.jpeg>
</file>